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3" r:id="rId16"/>
    <p:sldId id="274" r:id="rId17"/>
    <p:sldId id="267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9" autoAdjust="0"/>
    <p:restoredTop sz="94660"/>
  </p:normalViewPr>
  <p:slideViewPr>
    <p:cSldViewPr snapToGrid="0">
      <p:cViewPr varScale="1">
        <p:scale>
          <a:sx n="93" d="100"/>
          <a:sy n="93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32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276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7565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142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6739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7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516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2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225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055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63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9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373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454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24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19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9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nwjs.io/" TargetMode="External"/><Relationship Id="rId2" Type="http://schemas.openxmlformats.org/officeDocument/2006/relationships/hyperlink" Target="https://github.com/nwjs/nw.j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NW.JS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59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335641"/>
            <a:ext cx="8596668" cy="47057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function</a:t>
            </a:r>
            <a:r>
              <a:rPr lang="en-US" dirty="0"/>
              <a:t> show()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	</a:t>
            </a:r>
            <a:r>
              <a:rPr lang="en-US" dirty="0" err="1" smtClean="0">
                <a:solidFill>
                  <a:srgbClr val="0070C0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dirty="0" err="1"/>
              <a:t>pb</a:t>
            </a:r>
            <a:r>
              <a:rPr lang="en-US" dirty="0"/>
              <a:t> = </a:t>
            </a:r>
            <a:r>
              <a:rPr lang="en-US" dirty="0" smtClean="0"/>
              <a:t>require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dirty="0" smtClean="0">
                <a:solidFill>
                  <a:srgbClr val="FF0000"/>
                </a:solidFill>
              </a:rPr>
              <a:t>"./</a:t>
            </a:r>
            <a:r>
              <a:rPr lang="en-US" dirty="0" err="1">
                <a:solidFill>
                  <a:srgbClr val="FF0000"/>
                </a:solidFill>
              </a:rPr>
              <a:t>node_modules</a:t>
            </a:r>
            <a:r>
              <a:rPr lang="en-US" dirty="0">
                <a:solidFill>
                  <a:srgbClr val="FF0000"/>
                </a:solidFill>
              </a:rPr>
              <a:t>/pretty-bytes</a:t>
            </a:r>
            <a:r>
              <a:rPr lang="en-US" dirty="0" smtClean="0">
                <a:solidFill>
                  <a:srgbClr val="FF0000"/>
                </a:solidFill>
              </a:rPr>
              <a:t>"</a:t>
            </a:r>
            <a:r>
              <a:rPr lang="en-US" dirty="0" smtClean="0"/>
              <a:t>);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	</a:t>
            </a:r>
            <a:r>
              <a:rPr lang="en-US" dirty="0" err="1" smtClean="0">
                <a:solidFill>
                  <a:srgbClr val="0070C0"/>
                </a:solidFill>
              </a:rPr>
              <a:t>var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/>
              <a:t>os</a:t>
            </a:r>
            <a:r>
              <a:rPr lang="en-US" dirty="0"/>
              <a:t> = require("</a:t>
            </a:r>
            <a:r>
              <a:rPr lang="en-US" dirty="0" err="1">
                <a:solidFill>
                  <a:srgbClr val="FF0000"/>
                </a:solidFill>
              </a:rPr>
              <a:t>os</a:t>
            </a:r>
            <a:r>
              <a:rPr lang="en-US" dirty="0"/>
              <a:t>");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document.getElementById</a:t>
            </a:r>
            <a:r>
              <a:rPr lang="en-US" dirty="0"/>
              <a:t>("</a:t>
            </a:r>
            <a:r>
              <a:rPr lang="en-US" dirty="0">
                <a:solidFill>
                  <a:srgbClr val="FF0000"/>
                </a:solidFill>
              </a:rPr>
              <a:t>hello</a:t>
            </a:r>
            <a:r>
              <a:rPr lang="en-US" dirty="0"/>
              <a:t>").</a:t>
            </a:r>
            <a:r>
              <a:rPr lang="en-US" dirty="0" err="1"/>
              <a:t>innerHTML</a:t>
            </a:r>
            <a:r>
              <a:rPr lang="en-US" dirty="0"/>
              <a:t> = </a:t>
            </a:r>
          </a:p>
          <a:p>
            <a:pPr marL="0" indent="0">
              <a:buNone/>
            </a:pPr>
            <a:r>
              <a:rPr lang="en-US" dirty="0" smtClean="0"/>
              <a:t>		"</a:t>
            </a:r>
            <a:r>
              <a:rPr lang="ru-RU" dirty="0">
                <a:solidFill>
                  <a:srgbClr val="FF0000"/>
                </a:solidFill>
              </a:rPr>
              <a:t>Кол-во свободной памяти: </a:t>
            </a:r>
            <a:r>
              <a:rPr lang="ru-RU" dirty="0"/>
              <a:t>" + </a:t>
            </a:r>
            <a:r>
              <a:rPr lang="en-US" dirty="0" err="1"/>
              <a:t>pb</a:t>
            </a:r>
            <a:r>
              <a:rPr lang="en-US" dirty="0"/>
              <a:t>(</a:t>
            </a:r>
            <a:r>
              <a:rPr lang="en-US" dirty="0" err="1"/>
              <a:t>os.freemem</a:t>
            </a:r>
            <a:r>
              <a:rPr lang="en-US" dirty="0"/>
              <a:t>()) + </a:t>
            </a:r>
            <a:r>
              <a:rPr lang="en-US" dirty="0">
                <a:solidFill>
                  <a:srgbClr val="FF0000"/>
                </a:solidFill>
              </a:rPr>
              <a:t>"&lt;</a:t>
            </a:r>
            <a:r>
              <a:rPr lang="en-US" dirty="0" err="1">
                <a:solidFill>
                  <a:srgbClr val="FF0000"/>
                </a:solidFill>
              </a:rPr>
              <a:t>br</a:t>
            </a:r>
            <a:r>
              <a:rPr lang="en-US" dirty="0">
                <a:solidFill>
                  <a:srgbClr val="FF0000"/>
                </a:solidFill>
              </a:rPr>
              <a:t>/&gt;" </a:t>
            </a:r>
            <a:r>
              <a:rPr lang="en-US" dirty="0"/>
              <a:t>+</a:t>
            </a:r>
          </a:p>
          <a:p>
            <a:pPr marL="0" indent="0">
              <a:buNone/>
            </a:pPr>
            <a:r>
              <a:rPr lang="en-US" dirty="0" smtClean="0"/>
              <a:t>		"</a:t>
            </a:r>
            <a:r>
              <a:rPr lang="ru-RU" dirty="0">
                <a:solidFill>
                  <a:srgbClr val="FF0000"/>
                </a:solidFill>
              </a:rPr>
              <a:t>Кол-во ядер: </a:t>
            </a:r>
            <a:r>
              <a:rPr lang="ru-RU" dirty="0"/>
              <a:t>" + </a:t>
            </a:r>
            <a:r>
              <a:rPr lang="en-US" dirty="0" err="1"/>
              <a:t>os.cpus</a:t>
            </a:r>
            <a:r>
              <a:rPr lang="en-US" dirty="0"/>
              <a:t>().length + </a:t>
            </a:r>
            <a:r>
              <a:rPr lang="en-US" dirty="0">
                <a:solidFill>
                  <a:srgbClr val="FF0000"/>
                </a:solidFill>
              </a:rPr>
              <a:t>"&lt;</a:t>
            </a:r>
            <a:r>
              <a:rPr lang="en-US" dirty="0" err="1">
                <a:solidFill>
                  <a:srgbClr val="FF0000"/>
                </a:solidFill>
              </a:rPr>
              <a:t>br</a:t>
            </a:r>
            <a:r>
              <a:rPr lang="en-US" dirty="0">
                <a:solidFill>
                  <a:srgbClr val="FF0000"/>
                </a:solidFill>
              </a:rPr>
              <a:t>/&gt;" </a:t>
            </a:r>
            <a:r>
              <a:rPr lang="en-US" dirty="0"/>
              <a:t>+ </a:t>
            </a:r>
          </a:p>
          <a:p>
            <a:pPr marL="0" indent="0">
              <a:buNone/>
            </a:pPr>
            <a:r>
              <a:rPr lang="en-US" dirty="0" smtClean="0"/>
              <a:t>		"</a:t>
            </a:r>
            <a:r>
              <a:rPr lang="ru-RU" dirty="0">
                <a:solidFill>
                  <a:srgbClr val="FF0000"/>
                </a:solidFill>
              </a:rPr>
              <a:t>Модель процессора: </a:t>
            </a:r>
            <a:r>
              <a:rPr lang="ru-RU" dirty="0"/>
              <a:t>" + </a:t>
            </a:r>
            <a:r>
              <a:rPr lang="en-US" dirty="0" err="1"/>
              <a:t>os.cpus</a:t>
            </a:r>
            <a:r>
              <a:rPr lang="en-US" dirty="0"/>
              <a:t>()[0].model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209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70000"/>
            <a:ext cx="8986464" cy="505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93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70000"/>
            <a:ext cx="9032835" cy="508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04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1270000"/>
            <a:ext cx="9103156" cy="512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93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356189"/>
            <a:ext cx="8596668" cy="46851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var</a:t>
            </a:r>
            <a:r>
              <a:rPr lang="en-US" dirty="0"/>
              <a:t> </a:t>
            </a:r>
            <a:r>
              <a:rPr lang="en-US" dirty="0" err="1"/>
              <a:t>gui</a:t>
            </a:r>
            <a:r>
              <a:rPr lang="en-US" dirty="0"/>
              <a:t> = require('</a:t>
            </a:r>
            <a:r>
              <a:rPr lang="en-US" dirty="0" err="1"/>
              <a:t>nw.gui</a:t>
            </a:r>
            <a:r>
              <a:rPr lang="en-US" dirty="0"/>
              <a:t>');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var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menu = new </a:t>
            </a:r>
            <a:r>
              <a:rPr lang="en-US" dirty="0" err="1"/>
              <a:t>gui.Menu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 smtClean="0"/>
              <a:t>menu.append</a:t>
            </a:r>
            <a:r>
              <a:rPr lang="en-US" dirty="0" smtClean="0"/>
              <a:t>(new </a:t>
            </a:r>
            <a:r>
              <a:rPr lang="en-US" dirty="0" err="1"/>
              <a:t>gui.MenuItem</a:t>
            </a:r>
            <a:r>
              <a:rPr lang="en-US" dirty="0"/>
              <a:t>({</a:t>
            </a:r>
          </a:p>
          <a:p>
            <a:pPr marL="0" indent="0">
              <a:buNone/>
            </a:pPr>
            <a:r>
              <a:rPr lang="ru-RU" dirty="0" smtClean="0"/>
              <a:t>	</a:t>
            </a:r>
            <a:r>
              <a:rPr lang="en-US" dirty="0" smtClean="0"/>
              <a:t>label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ru-RU" dirty="0">
                <a:solidFill>
                  <a:srgbClr val="FF0000"/>
                </a:solidFill>
              </a:rPr>
              <a:t>Сохранить"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 smtClean="0"/>
              <a:t>	</a:t>
            </a:r>
            <a:r>
              <a:rPr lang="en-US" dirty="0" smtClean="0"/>
              <a:t>click</a:t>
            </a:r>
            <a:r>
              <a:rPr lang="en-US" dirty="0"/>
              <a:t>: </a:t>
            </a:r>
            <a:r>
              <a:rPr lang="en-US" dirty="0">
                <a:solidFill>
                  <a:srgbClr val="0070C0"/>
                </a:solidFill>
              </a:rPr>
              <a:t>function</a:t>
            </a:r>
            <a:r>
              <a:rPr lang="en-US" dirty="0"/>
              <a:t>(){</a:t>
            </a:r>
          </a:p>
          <a:p>
            <a:pPr marL="0" indent="0">
              <a:buNone/>
            </a:pPr>
            <a:r>
              <a:rPr lang="ru-RU" dirty="0" smtClean="0"/>
              <a:t>		</a:t>
            </a:r>
            <a:r>
              <a:rPr lang="en-US" dirty="0" smtClean="0"/>
              <a:t>alert(</a:t>
            </a:r>
            <a:r>
              <a:rPr lang="en-US" dirty="0" err="1" smtClean="0"/>
              <a:t>image.src</a:t>
            </a:r>
            <a:r>
              <a:rPr lang="en-US" dirty="0"/>
              <a:t>);   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 smtClean="0"/>
              <a:t>}}));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document.body.addEventListener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'</a:t>
            </a:r>
            <a:r>
              <a:rPr lang="en-US" dirty="0" err="1">
                <a:solidFill>
                  <a:srgbClr val="FF0000"/>
                </a:solidFill>
              </a:rPr>
              <a:t>contextmenu</a:t>
            </a:r>
            <a:r>
              <a:rPr lang="en-US" dirty="0">
                <a:solidFill>
                  <a:srgbClr val="FF0000"/>
                </a:solidFill>
              </a:rPr>
              <a:t>'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function</a:t>
            </a:r>
            <a:r>
              <a:rPr lang="en-US" dirty="0"/>
              <a:t>(e) { </a:t>
            </a:r>
          </a:p>
          <a:p>
            <a:pPr marL="0" indent="0">
              <a:buNone/>
            </a:pPr>
            <a:r>
              <a:rPr lang="ru-RU" dirty="0" smtClean="0"/>
              <a:t>	</a:t>
            </a:r>
            <a:r>
              <a:rPr lang="en-US" dirty="0" err="1" smtClean="0"/>
              <a:t>e.preventDefault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ru-RU" dirty="0" smtClean="0"/>
              <a:t>	</a:t>
            </a:r>
            <a:r>
              <a:rPr lang="en-US" dirty="0" smtClean="0"/>
              <a:t>image </a:t>
            </a:r>
            <a:r>
              <a:rPr lang="en-US" dirty="0"/>
              <a:t>= </a:t>
            </a:r>
            <a:r>
              <a:rPr lang="en-US" dirty="0" err="1"/>
              <a:t>e.srcElement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ru-RU" dirty="0" smtClean="0"/>
              <a:t>	</a:t>
            </a:r>
            <a:r>
              <a:rPr lang="en-US" dirty="0" err="1" smtClean="0"/>
              <a:t>menu.popup</a:t>
            </a:r>
            <a:r>
              <a:rPr lang="en-US" dirty="0" smtClean="0"/>
              <a:t>(</a:t>
            </a:r>
            <a:r>
              <a:rPr lang="en-US" dirty="0" err="1" smtClean="0"/>
              <a:t>e.x</a:t>
            </a:r>
            <a:r>
              <a:rPr lang="en-US" dirty="0"/>
              <a:t>, </a:t>
            </a:r>
            <a:r>
              <a:rPr lang="en-US" dirty="0" err="1"/>
              <a:t>e.y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ru-RU" dirty="0" smtClean="0"/>
              <a:t>	</a:t>
            </a:r>
            <a:r>
              <a:rPr lang="en-US" dirty="0" smtClean="0"/>
              <a:t>return </a:t>
            </a:r>
            <a:r>
              <a:rPr lang="en-US" dirty="0"/>
              <a:t>false</a:t>
            </a:r>
            <a:r>
              <a:rPr lang="en-US" dirty="0" smtClean="0"/>
              <a:t>;</a:t>
            </a:r>
            <a:r>
              <a:rPr lang="ru-RU" dirty="0" smtClean="0"/>
              <a:t> </a:t>
            </a:r>
            <a:r>
              <a:rPr lang="en-US" dirty="0" smtClean="0"/>
              <a:t>}, </a:t>
            </a:r>
            <a:r>
              <a:rPr lang="en-US" dirty="0"/>
              <a:t>false);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1630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Отладка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70000"/>
            <a:ext cx="9578051" cy="53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33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Отладка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623317"/>
            <a:ext cx="4541938" cy="44180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{ 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"</a:t>
            </a:r>
            <a:r>
              <a:rPr lang="en-US" dirty="0">
                <a:solidFill>
                  <a:srgbClr val="FF0000"/>
                </a:solidFill>
              </a:rPr>
              <a:t>main": "index.html</a:t>
            </a:r>
            <a:r>
              <a:rPr lang="en-US" dirty="0" smtClean="0">
                <a:solidFill>
                  <a:srgbClr val="FF0000"/>
                </a:solidFill>
              </a:rPr>
              <a:t>",</a:t>
            </a:r>
            <a:r>
              <a:rPr lang="ru-RU" dirty="0">
                <a:solidFill>
                  <a:srgbClr val="FF0000"/>
                </a:solidFill>
              </a:rPr>
              <a:t/>
            </a:r>
            <a:br>
              <a:rPr lang="ru-RU" dirty="0">
                <a:solidFill>
                  <a:srgbClr val="FF0000"/>
                </a:solidFill>
              </a:rPr>
            </a:br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"</a:t>
            </a:r>
            <a:r>
              <a:rPr lang="en-US" dirty="0">
                <a:solidFill>
                  <a:srgbClr val="FF0000"/>
                </a:solidFill>
              </a:rPr>
              <a:t>name": "example</a:t>
            </a:r>
            <a:r>
              <a:rPr lang="en-US" dirty="0" smtClean="0">
                <a:solidFill>
                  <a:srgbClr val="FF0000"/>
                </a:solidFill>
              </a:rPr>
              <a:t>",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"</a:t>
            </a:r>
            <a:r>
              <a:rPr lang="en-US" dirty="0">
                <a:solidFill>
                  <a:srgbClr val="FF0000"/>
                </a:solidFill>
              </a:rPr>
              <a:t>description": "Demo of </a:t>
            </a:r>
            <a:r>
              <a:rPr lang="en-US" dirty="0" err="1">
                <a:solidFill>
                  <a:srgbClr val="FF0000"/>
                </a:solidFill>
              </a:rPr>
              <a:t>nnwjs</a:t>
            </a:r>
            <a:r>
              <a:rPr lang="en-US" dirty="0">
                <a:solidFill>
                  <a:srgbClr val="FF0000"/>
                </a:solidFill>
              </a:rPr>
              <a:t> app</a:t>
            </a:r>
            <a:r>
              <a:rPr lang="en-US" dirty="0" smtClean="0">
                <a:solidFill>
                  <a:srgbClr val="FF0000"/>
                </a:solidFill>
              </a:rPr>
              <a:t>",</a:t>
            </a:r>
            <a:r>
              <a:rPr lang="ru-RU" dirty="0" smtClean="0">
                <a:solidFill>
                  <a:srgbClr val="FF0000"/>
                </a:solidFill>
              </a:rPr>
              <a:t/>
            </a:r>
            <a:br>
              <a:rPr lang="ru-RU" dirty="0" smtClean="0">
                <a:solidFill>
                  <a:srgbClr val="FF0000"/>
                </a:solidFill>
              </a:rPr>
            </a:br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"</a:t>
            </a:r>
            <a:r>
              <a:rPr lang="en-US" dirty="0">
                <a:solidFill>
                  <a:srgbClr val="FF0000"/>
                </a:solidFill>
              </a:rPr>
              <a:t>version": "0.0.1</a:t>
            </a:r>
            <a:r>
              <a:rPr lang="en-US" dirty="0" smtClean="0">
                <a:solidFill>
                  <a:srgbClr val="FF0000"/>
                </a:solidFill>
              </a:rPr>
              <a:t>",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"</a:t>
            </a:r>
            <a:r>
              <a:rPr lang="en-US" dirty="0">
                <a:solidFill>
                  <a:srgbClr val="FF0000"/>
                </a:solidFill>
              </a:rPr>
              <a:t>keywords": </a:t>
            </a:r>
            <a:r>
              <a:rPr lang="en-US" dirty="0"/>
              <a:t>[    </a:t>
            </a:r>
            <a:r>
              <a:rPr lang="en-US" dirty="0">
                <a:solidFill>
                  <a:srgbClr val="FF0000"/>
                </a:solidFill>
              </a:rPr>
              <a:t>"demo",    "</a:t>
            </a:r>
            <a:r>
              <a:rPr lang="en-US" dirty="0" err="1">
                <a:solidFill>
                  <a:srgbClr val="FF0000"/>
                </a:solidFill>
              </a:rPr>
              <a:t>nwjs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/>
              <a:t>  </a:t>
            </a:r>
            <a:r>
              <a:rPr lang="en-US" dirty="0" smtClean="0"/>
              <a:t>],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"</a:t>
            </a:r>
            <a:r>
              <a:rPr lang="en-US" dirty="0">
                <a:solidFill>
                  <a:srgbClr val="FF0000"/>
                </a:solidFill>
              </a:rPr>
              <a:t>window":</a:t>
            </a:r>
            <a:r>
              <a:rPr lang="en-US" dirty="0"/>
              <a:t> {  </a:t>
            </a:r>
            <a:r>
              <a:rPr lang="en-US" dirty="0" smtClean="0">
                <a:solidFill>
                  <a:srgbClr val="FF0000"/>
                </a:solidFill>
              </a:rPr>
              <a:t>“</a:t>
            </a:r>
            <a:r>
              <a:rPr lang="en-US" dirty="0" err="1" smtClean="0">
                <a:solidFill>
                  <a:srgbClr val="FF0000"/>
                </a:solidFill>
              </a:rPr>
              <a:t>kiosk"</a:t>
            </a:r>
            <a:r>
              <a:rPr lang="en-US" dirty="0" err="1" smtClean="0"/>
              <a:t>:</a:t>
            </a:r>
            <a:r>
              <a:rPr lang="en-US" dirty="0" err="1">
                <a:solidFill>
                  <a:srgbClr val="0070C0"/>
                </a:solidFill>
              </a:rPr>
              <a:t>true</a:t>
            </a:r>
            <a:r>
              <a:rPr lang="en-US" dirty="0"/>
              <a:t>  </a:t>
            </a:r>
            <a:r>
              <a:rPr lang="en-US" dirty="0" smtClean="0"/>
              <a:t>}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}</a:t>
            </a:r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504476" y="1623317"/>
            <a:ext cx="4541938" cy="441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/>
              <a:t>{ 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"main": "index.html",</a:t>
            </a:r>
            <a:r>
              <a:rPr lang="ru-RU" dirty="0" smtClean="0">
                <a:solidFill>
                  <a:srgbClr val="FF0000"/>
                </a:solidFill>
              </a:rPr>
              <a:t/>
            </a:r>
            <a:br>
              <a:rPr lang="ru-RU" dirty="0" smtClean="0">
                <a:solidFill>
                  <a:srgbClr val="FF0000"/>
                </a:solidFill>
              </a:rPr>
            </a:br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"name": "example",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"description": "Demo of </a:t>
            </a:r>
            <a:r>
              <a:rPr lang="en-US" dirty="0" err="1" smtClean="0">
                <a:solidFill>
                  <a:srgbClr val="FF0000"/>
                </a:solidFill>
              </a:rPr>
              <a:t>nnwjs</a:t>
            </a:r>
            <a:r>
              <a:rPr lang="en-US" dirty="0" smtClean="0">
                <a:solidFill>
                  <a:srgbClr val="FF0000"/>
                </a:solidFill>
              </a:rPr>
              <a:t> app",</a:t>
            </a:r>
            <a:r>
              <a:rPr lang="ru-RU" dirty="0" smtClean="0">
                <a:solidFill>
                  <a:srgbClr val="FF0000"/>
                </a:solidFill>
              </a:rPr>
              <a:t/>
            </a:r>
            <a:br>
              <a:rPr lang="ru-RU" dirty="0" smtClean="0">
                <a:solidFill>
                  <a:srgbClr val="FF0000"/>
                </a:solidFill>
              </a:rPr>
            </a:br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"version": "0.0.1",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"keywords": </a:t>
            </a:r>
            <a:r>
              <a:rPr lang="en-US" dirty="0" smtClean="0"/>
              <a:t>[    </a:t>
            </a:r>
            <a:r>
              <a:rPr lang="en-US" dirty="0" smtClean="0">
                <a:solidFill>
                  <a:srgbClr val="FF0000"/>
                </a:solidFill>
              </a:rPr>
              <a:t>"demo",    "</a:t>
            </a:r>
            <a:r>
              <a:rPr lang="en-US" dirty="0" err="1" smtClean="0">
                <a:solidFill>
                  <a:srgbClr val="FF0000"/>
                </a:solidFill>
              </a:rPr>
              <a:t>nwjs</a:t>
            </a:r>
            <a:r>
              <a:rPr lang="en-US" dirty="0" smtClean="0">
                <a:solidFill>
                  <a:srgbClr val="FF0000"/>
                </a:solidFill>
              </a:rPr>
              <a:t>"</a:t>
            </a:r>
            <a:r>
              <a:rPr lang="en-US" dirty="0" smtClean="0"/>
              <a:t>  ],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"window":</a:t>
            </a:r>
            <a:r>
              <a:rPr lang="en-US" dirty="0" smtClean="0"/>
              <a:t> {  </a:t>
            </a:r>
            <a:r>
              <a:rPr lang="en-US" dirty="0" smtClean="0">
                <a:solidFill>
                  <a:srgbClr val="FF0000"/>
                </a:solidFill>
              </a:rPr>
              <a:t>“</a:t>
            </a:r>
            <a:r>
              <a:rPr lang="en-US" dirty="0" err="1" smtClean="0">
                <a:solidFill>
                  <a:srgbClr val="FF0000"/>
                </a:solidFill>
              </a:rPr>
              <a:t>toolbar"</a:t>
            </a:r>
            <a:r>
              <a:rPr lang="en-US" dirty="0" err="1" smtClean="0"/>
              <a:t>:</a:t>
            </a:r>
            <a:r>
              <a:rPr lang="en-US" dirty="0" err="1" smtClean="0">
                <a:solidFill>
                  <a:srgbClr val="0070C0"/>
                </a:solidFill>
              </a:rPr>
              <a:t>true</a:t>
            </a:r>
            <a:r>
              <a:rPr lang="en-US" dirty="0" smtClean="0"/>
              <a:t>  }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2946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Сборка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nw</a:t>
            </a:r>
            <a:r>
              <a:rPr lang="en-US" dirty="0" smtClean="0"/>
              <a:t>-builder</a:t>
            </a:r>
            <a:endParaRPr lang="en-US" dirty="0"/>
          </a:p>
          <a:p>
            <a:pPr lvl="1"/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en-US" dirty="0" err="1" smtClean="0"/>
              <a:t>nw</a:t>
            </a:r>
            <a:r>
              <a:rPr lang="en-US" dirty="0" smtClean="0"/>
              <a:t>-builder –g</a:t>
            </a:r>
          </a:p>
          <a:p>
            <a:pPr lvl="1"/>
            <a:r>
              <a:rPr lang="en-US" dirty="0" err="1"/>
              <a:t>n</a:t>
            </a:r>
            <a:r>
              <a:rPr lang="en-US" dirty="0" err="1" smtClean="0"/>
              <a:t>wbuild</a:t>
            </a:r>
            <a:r>
              <a:rPr lang="en-US" dirty="0" smtClean="0"/>
              <a:t> &lt;</a:t>
            </a:r>
            <a:r>
              <a:rPr lang="ru-RU" dirty="0" err="1" smtClean="0"/>
              <a:t>путь_к_папке</a:t>
            </a:r>
            <a:r>
              <a:rPr lang="en-US" dirty="0" smtClean="0"/>
              <a:t>&gt; -p &lt;</a:t>
            </a:r>
            <a:r>
              <a:rPr lang="ru-RU" dirty="0" smtClean="0"/>
              <a:t>платформы:</a:t>
            </a:r>
            <a:r>
              <a:rPr lang="en-US" dirty="0" smtClean="0"/>
              <a:t> win32, win64, osx32..&gt;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16" y="3438987"/>
            <a:ext cx="93249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82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Сборка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839" y="1163823"/>
            <a:ext cx="6231657" cy="569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67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Минусы и плюсы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2160589"/>
            <a:ext cx="3812473" cy="3880773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Минусы:</a:t>
            </a:r>
          </a:p>
          <a:p>
            <a:pPr algn="ctr"/>
            <a:r>
              <a:rPr lang="ru-RU" dirty="0" smtClean="0"/>
              <a:t>Большой размер конечного приложения</a:t>
            </a:r>
            <a:endParaRPr lang="en-US" dirty="0" smtClean="0"/>
          </a:p>
          <a:p>
            <a:pPr algn="ctr"/>
            <a:r>
              <a:rPr lang="ru-RU" dirty="0" smtClean="0"/>
              <a:t>Скорость работы(в отличие от </a:t>
            </a:r>
            <a:r>
              <a:rPr lang="en-US" dirty="0" smtClean="0"/>
              <a:t>Electron)</a:t>
            </a:r>
            <a:endParaRPr lang="ru-RU" dirty="0" smtClean="0"/>
          </a:p>
          <a:p>
            <a:pPr algn="ctr"/>
            <a:r>
              <a:rPr lang="ru-RU" dirty="0" smtClean="0"/>
              <a:t>Сложность сборки проекта</a:t>
            </a:r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381186" y="2160589"/>
            <a:ext cx="3812473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ru-RU" dirty="0" smtClean="0"/>
              <a:t>Плюсы:</a:t>
            </a:r>
          </a:p>
          <a:p>
            <a:pPr algn="ctr"/>
            <a:r>
              <a:rPr lang="ru-RU" dirty="0" err="1" smtClean="0"/>
              <a:t>Кроссдоменные</a:t>
            </a:r>
            <a:r>
              <a:rPr lang="ru-RU" dirty="0" smtClean="0"/>
              <a:t> запросы</a:t>
            </a:r>
            <a:endParaRPr lang="en-US" dirty="0" smtClean="0"/>
          </a:p>
          <a:p>
            <a:pPr algn="ctr"/>
            <a:r>
              <a:rPr lang="ru-RU" dirty="0" smtClean="0"/>
              <a:t>Поддержка </a:t>
            </a:r>
            <a:r>
              <a:rPr lang="en-US" dirty="0" smtClean="0"/>
              <a:t>Node.JS</a:t>
            </a:r>
            <a:r>
              <a:rPr lang="ru-RU" dirty="0" smtClean="0"/>
              <a:t>-модулей</a:t>
            </a:r>
          </a:p>
          <a:p>
            <a:pPr algn="ctr"/>
            <a:r>
              <a:rPr lang="ru-RU" dirty="0" smtClean="0"/>
              <a:t>Все возможности </a:t>
            </a:r>
            <a:r>
              <a:rPr lang="en-US" dirty="0" smtClean="0"/>
              <a:t>Node.JS</a:t>
            </a:r>
            <a:endParaRPr lang="ru-RU" dirty="0" smtClean="0"/>
          </a:p>
          <a:p>
            <a:pPr algn="ctr"/>
            <a:r>
              <a:rPr lang="ru-RU" dirty="0" smtClean="0"/>
              <a:t>Возможности </a:t>
            </a:r>
            <a:r>
              <a:rPr lang="en-US" dirty="0" err="1" smtClean="0"/>
              <a:t>WebKit</a:t>
            </a:r>
            <a:endParaRPr lang="en-US" dirty="0" smtClean="0"/>
          </a:p>
          <a:p>
            <a:pPr algn="ctr"/>
            <a:r>
              <a:rPr lang="ru-RU" dirty="0" smtClean="0"/>
              <a:t>Поддержка </a:t>
            </a:r>
            <a:r>
              <a:rPr lang="en-US" dirty="0" smtClean="0"/>
              <a:t>Chrome-</a:t>
            </a:r>
            <a:r>
              <a:rPr lang="ru-RU" dirty="0" smtClean="0"/>
              <a:t>расширений</a:t>
            </a:r>
          </a:p>
          <a:p>
            <a:pPr algn="ctr"/>
            <a:r>
              <a:rPr lang="ru-RU" dirty="0" smtClean="0"/>
              <a:t>Лучшая безопасность(в отличие от </a:t>
            </a:r>
            <a:r>
              <a:rPr lang="en-US" smtClean="0"/>
              <a:t>Electron)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158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NW.JS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2160588"/>
            <a:ext cx="3881437" cy="3881437"/>
          </a:xfrm>
        </p:spPr>
      </p:pic>
    </p:spTree>
    <p:extLst>
      <p:ext uri="{BB962C8B-B14F-4D97-AF65-F5344CB8AC3E}">
        <p14:creationId xmlns:p14="http://schemas.microsoft.com/office/powerpoint/2010/main" val="419994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NW.JS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“Node-</a:t>
            </a:r>
            <a:r>
              <a:rPr lang="en-US" dirty="0" err="1" smtClean="0"/>
              <a:t>Webkit</a:t>
            </a:r>
            <a:r>
              <a:rPr lang="en-US" dirty="0" smtClean="0"/>
              <a:t>” / “Native Web”</a:t>
            </a:r>
          </a:p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Desktop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♥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{HTML + JavaScript + CSS}</a:t>
            </a:r>
          </a:p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Node.JS(IO.JS) + Chromium(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WebKit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) = NW.JS</a:t>
            </a:r>
            <a:endParaRPr lang="ru-RU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Windows/Linux/Mac OS</a:t>
            </a:r>
            <a:endParaRPr lang="ru-RU" dirty="0">
              <a:solidFill>
                <a:srgbClr val="FF0000"/>
              </a:solidFill>
            </a:endParaRPr>
          </a:p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hlinkClick r:id="rId2"/>
              </a:rPr>
              <a:t>https://github.com/nwjs/nw.js</a:t>
            </a: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hlinkClick r:id="rId3"/>
              </a:rPr>
              <a:t>http://nwjs.io</a:t>
            </a: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 algn="ctr">
              <a:buNone/>
            </a:pPr>
            <a:endParaRPr lang="ru-RU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32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NW.JS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579806"/>
            <a:ext cx="8596312" cy="3043001"/>
          </a:xfrm>
        </p:spPr>
      </p:pic>
    </p:spTree>
    <p:extLst>
      <p:ext uri="{BB962C8B-B14F-4D97-AF65-F5344CB8AC3E}">
        <p14:creationId xmlns:p14="http://schemas.microsoft.com/office/powerpoint/2010/main" val="19213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Установка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Скачать </a:t>
            </a:r>
            <a:r>
              <a:rPr lang="en-US" dirty="0" smtClean="0"/>
              <a:t>nw.js</a:t>
            </a:r>
          </a:p>
          <a:p>
            <a:r>
              <a:rPr lang="ru-RU" dirty="0" smtClean="0"/>
              <a:t>Распаковать в любую папку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3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Манифест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129" y="1336402"/>
            <a:ext cx="3552729" cy="193553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94" y="1336402"/>
            <a:ext cx="3227108" cy="31667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14602" y="3271939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Минимальный манифест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03289" y="4982810"/>
            <a:ext cx="709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Доп. параметры: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window, user-agent,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js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-flags, chromium-flags, …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58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Запуск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Windows:</a:t>
            </a:r>
          </a:p>
          <a:p>
            <a:pPr lvl="1"/>
            <a:r>
              <a:rPr lang="ru-RU" dirty="0" smtClean="0"/>
              <a:t>Перетащить папку с </a:t>
            </a:r>
            <a:r>
              <a:rPr lang="en-US" dirty="0" smtClean="0"/>
              <a:t>“</a:t>
            </a:r>
            <a:r>
              <a:rPr lang="en-US" dirty="0" err="1" smtClean="0"/>
              <a:t>package.json</a:t>
            </a:r>
            <a:r>
              <a:rPr lang="en-US" dirty="0" smtClean="0"/>
              <a:t>”</a:t>
            </a:r>
            <a:r>
              <a:rPr lang="ru-RU" dirty="0" smtClean="0"/>
              <a:t> на </a:t>
            </a:r>
            <a:r>
              <a:rPr lang="en-US" dirty="0" smtClean="0"/>
              <a:t>“nw.exe”</a:t>
            </a:r>
          </a:p>
          <a:p>
            <a:pPr lvl="1"/>
            <a:r>
              <a:rPr lang="ru-RU" dirty="0" smtClean="0"/>
              <a:t>Создать ярлык с командой: </a:t>
            </a:r>
            <a:r>
              <a:rPr lang="en-US" dirty="0" smtClean="0"/>
              <a:t>&lt;</a:t>
            </a:r>
            <a:r>
              <a:rPr lang="ru-RU" dirty="0" err="1" smtClean="0"/>
              <a:t>путь_до</a:t>
            </a:r>
            <a:r>
              <a:rPr lang="ru-RU" dirty="0" smtClean="0"/>
              <a:t>_</a:t>
            </a:r>
            <a:r>
              <a:rPr lang="en-US" dirty="0" err="1" smtClean="0"/>
              <a:t>nw</a:t>
            </a:r>
            <a:r>
              <a:rPr lang="en-US" dirty="0" smtClean="0"/>
              <a:t>&gt;\nw.exe &lt;</a:t>
            </a:r>
            <a:r>
              <a:rPr lang="ru-RU" dirty="0" err="1" smtClean="0"/>
              <a:t>путь_к_папке_с</a:t>
            </a:r>
            <a:r>
              <a:rPr lang="ru-RU" dirty="0" smtClean="0"/>
              <a:t>_</a:t>
            </a:r>
            <a:r>
              <a:rPr lang="en-US" dirty="0" smtClean="0"/>
              <a:t>app&gt;</a:t>
            </a:r>
            <a:endParaRPr lang="en-US" dirty="0"/>
          </a:p>
          <a:p>
            <a:r>
              <a:rPr lang="en-US" dirty="0" smtClean="0"/>
              <a:t>Mac OS X:</a:t>
            </a:r>
          </a:p>
          <a:p>
            <a:pPr lvl="1"/>
            <a:r>
              <a:rPr lang="ru-RU" dirty="0"/>
              <a:t>Перетащить папку с </a:t>
            </a:r>
            <a:r>
              <a:rPr lang="en-US" dirty="0"/>
              <a:t>“</a:t>
            </a:r>
            <a:r>
              <a:rPr lang="en-US" dirty="0" err="1"/>
              <a:t>package.json</a:t>
            </a:r>
            <a:r>
              <a:rPr lang="en-US" dirty="0"/>
              <a:t>”</a:t>
            </a:r>
            <a:r>
              <a:rPr lang="ru-RU" dirty="0"/>
              <a:t> на </a:t>
            </a:r>
            <a:r>
              <a:rPr lang="en-US" dirty="0"/>
              <a:t>“</a:t>
            </a:r>
            <a:r>
              <a:rPr lang="en-US" dirty="0" err="1" smtClean="0"/>
              <a:t>nw.app</a:t>
            </a:r>
            <a:r>
              <a:rPr lang="en-US" dirty="0" smtClean="0"/>
              <a:t>”</a:t>
            </a:r>
          </a:p>
          <a:p>
            <a:pPr lvl="1"/>
            <a:r>
              <a:rPr lang="ru-RU" dirty="0" smtClean="0"/>
              <a:t>Использовать команду(</a:t>
            </a:r>
            <a:r>
              <a:rPr lang="en-US" dirty="0" smtClean="0"/>
              <a:t>NOTE: NW.JS</a:t>
            </a:r>
            <a:r>
              <a:rPr lang="ru-RU" dirty="0" smtClean="0"/>
              <a:t> должен быть установлен в директорию </a:t>
            </a:r>
            <a:r>
              <a:rPr lang="en-US" dirty="0" smtClean="0"/>
              <a:t>Applications</a:t>
            </a:r>
            <a:r>
              <a:rPr lang="ru-RU" dirty="0" smtClean="0"/>
              <a:t>): </a:t>
            </a:r>
            <a:r>
              <a:rPr lang="en-US" dirty="0" smtClean="0"/>
              <a:t>open –n –a </a:t>
            </a:r>
            <a:r>
              <a:rPr lang="en-US" dirty="0" err="1" smtClean="0"/>
              <a:t>nwjs</a:t>
            </a:r>
            <a:r>
              <a:rPr lang="en-US" dirty="0" smtClean="0"/>
              <a:t> –-</a:t>
            </a:r>
            <a:r>
              <a:rPr lang="en-US" dirty="0" err="1" smtClean="0"/>
              <a:t>args</a:t>
            </a:r>
            <a:r>
              <a:rPr lang="en-US" dirty="0" smtClean="0"/>
              <a:t> “</a:t>
            </a:r>
            <a:r>
              <a:rPr lang="ru-RU" dirty="0" err="1" smtClean="0"/>
              <a:t>путь_к_папке_с</a:t>
            </a:r>
            <a:r>
              <a:rPr lang="ru-RU" dirty="0" smtClean="0"/>
              <a:t>_</a:t>
            </a:r>
            <a:r>
              <a:rPr lang="en-US" dirty="0" smtClean="0"/>
              <a:t>app”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91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4944"/>
          </a:xfrm>
        </p:spPr>
        <p:txBody>
          <a:bodyPr/>
          <a:lstStyle/>
          <a:p>
            <a:pPr algn="ctr"/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957" y="2891889"/>
            <a:ext cx="2421088" cy="116212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8" y="1393290"/>
            <a:ext cx="48958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5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7761" y="1930400"/>
            <a:ext cx="4795813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9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Грань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510</TotalTime>
  <Words>217</Words>
  <Application>Microsoft Office PowerPoint</Application>
  <PresentationFormat>Широкоэкранный</PresentationFormat>
  <Paragraphs>74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Consolas</vt:lpstr>
      <vt:lpstr>Trebuchet MS</vt:lpstr>
      <vt:lpstr>Wingdings 3</vt:lpstr>
      <vt:lpstr>Грань</vt:lpstr>
      <vt:lpstr>NW.JS</vt:lpstr>
      <vt:lpstr>NW.JS</vt:lpstr>
      <vt:lpstr>NW.JS</vt:lpstr>
      <vt:lpstr>NW.JS</vt:lpstr>
      <vt:lpstr>Установка</vt:lpstr>
      <vt:lpstr>Манифест</vt:lpstr>
      <vt:lpstr>Запуск</vt:lpstr>
      <vt:lpstr>Пример</vt:lpstr>
      <vt:lpstr>Пример</vt:lpstr>
      <vt:lpstr>Пример</vt:lpstr>
      <vt:lpstr>Пример</vt:lpstr>
      <vt:lpstr>Пример</vt:lpstr>
      <vt:lpstr>Пример</vt:lpstr>
      <vt:lpstr>Пример</vt:lpstr>
      <vt:lpstr>Отладка</vt:lpstr>
      <vt:lpstr>Отладка</vt:lpstr>
      <vt:lpstr>Сборка</vt:lpstr>
      <vt:lpstr>Сборка</vt:lpstr>
      <vt:lpstr>Минусы и плюсы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NW.JS</dc:title>
  <dc:creator>Александр Демещик</dc:creator>
  <cp:lastModifiedBy>Александр Демещик</cp:lastModifiedBy>
  <cp:revision>16</cp:revision>
  <dcterms:created xsi:type="dcterms:W3CDTF">2016-12-09T14:37:48Z</dcterms:created>
  <dcterms:modified xsi:type="dcterms:W3CDTF">2016-12-10T06:33:11Z</dcterms:modified>
</cp:coreProperties>
</file>